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6"/>
  </p:notesMasterIdLst>
  <p:sldIdLst>
    <p:sldId id="259" r:id="rId2"/>
    <p:sldId id="260" r:id="rId3"/>
    <p:sldId id="261" r:id="rId4"/>
    <p:sldId id="262" r:id="rId5"/>
    <p:sldId id="263" r:id="rId6"/>
    <p:sldId id="280" r:id="rId7"/>
    <p:sldId id="281" r:id="rId8"/>
    <p:sldId id="264" r:id="rId9"/>
    <p:sldId id="278" r:id="rId10"/>
    <p:sldId id="265" r:id="rId11"/>
    <p:sldId id="311" r:id="rId12"/>
    <p:sldId id="267" r:id="rId13"/>
    <p:sldId id="312" r:id="rId14"/>
    <p:sldId id="268" r:id="rId15"/>
    <p:sldId id="269" r:id="rId16"/>
    <p:sldId id="313" r:id="rId17"/>
    <p:sldId id="326" r:id="rId18"/>
    <p:sldId id="270" r:id="rId19"/>
    <p:sldId id="285" r:id="rId20"/>
    <p:sldId id="302" r:id="rId21"/>
    <p:sldId id="303" r:id="rId22"/>
    <p:sldId id="282" r:id="rId23"/>
    <p:sldId id="283" r:id="rId24"/>
    <p:sldId id="286" r:id="rId25"/>
    <p:sldId id="287" r:id="rId26"/>
    <p:sldId id="273" r:id="rId27"/>
    <p:sldId id="330" r:id="rId28"/>
    <p:sldId id="327" r:id="rId29"/>
    <p:sldId id="316" r:id="rId30"/>
    <p:sldId id="295" r:id="rId31"/>
    <p:sldId id="310" r:id="rId32"/>
    <p:sldId id="298" r:id="rId33"/>
    <p:sldId id="299" r:id="rId34"/>
    <p:sldId id="317" r:id="rId35"/>
    <p:sldId id="331" r:id="rId36"/>
    <p:sldId id="318" r:id="rId37"/>
    <p:sldId id="332" r:id="rId38"/>
    <p:sldId id="319" r:id="rId39"/>
    <p:sldId id="320" r:id="rId40"/>
    <p:sldId id="321" r:id="rId41"/>
    <p:sldId id="322" r:id="rId42"/>
    <p:sldId id="323" r:id="rId43"/>
    <p:sldId id="324" r:id="rId44"/>
    <p:sldId id="325" r:id="rId45"/>
    <p:sldId id="328" r:id="rId46"/>
    <p:sldId id="288" r:id="rId47"/>
    <p:sldId id="289" r:id="rId48"/>
    <p:sldId id="274" r:id="rId49"/>
    <p:sldId id="314" r:id="rId50"/>
    <p:sldId id="315" r:id="rId51"/>
    <p:sldId id="290" r:id="rId52"/>
    <p:sldId id="306" r:id="rId53"/>
    <p:sldId id="307" r:id="rId54"/>
    <p:sldId id="308" r:id="rId55"/>
  </p:sldIdLst>
  <p:sldSz cx="8999538" cy="52197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77"/>
    <p:restoredTop sz="94693"/>
  </p:normalViewPr>
  <p:slideViewPr>
    <p:cSldViewPr snapToGrid="0" snapToObjects="1">
      <p:cViewPr varScale="1">
        <p:scale>
          <a:sx n="144" d="100"/>
          <a:sy n="144" d="100"/>
        </p:scale>
        <p:origin x="18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44067-6BC9-5D4C-B3C9-98F6C30AA0A2}" type="datetimeFigureOut">
              <a:rPr lang="en-CR" smtClean="0"/>
              <a:t>3/19/25</a:t>
            </a:fld>
            <a:endParaRPr lang="en-C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1143000"/>
            <a:ext cx="53213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BB27-153C-6540-9354-A33442F52CE4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09637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1pPr>
    <a:lvl2pPr marL="341254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2pPr>
    <a:lvl3pPr marL="682508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3pPr>
    <a:lvl4pPr marL="1023762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4pPr>
    <a:lvl5pPr marL="1365016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5pPr>
    <a:lvl6pPr marL="1706270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6pPr>
    <a:lvl7pPr marL="2047524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7pPr>
    <a:lvl8pPr marL="2388779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8pPr>
    <a:lvl9pPr marL="2730033" algn="l" defTabSz="682508" rtl="0" eaLnBrk="1" latinLnBrk="0" hangingPunct="1">
      <a:defRPr sz="89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4942" y="854243"/>
            <a:ext cx="6749654" cy="1817229"/>
          </a:xfrm>
        </p:spPr>
        <p:txBody>
          <a:bodyPr anchor="b"/>
          <a:lstStyle>
            <a:lvl1pPr algn="ctr">
              <a:defRPr sz="442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4942" y="2741551"/>
            <a:ext cx="6749654" cy="1260219"/>
          </a:xfrm>
        </p:spPr>
        <p:txBody>
          <a:bodyPr/>
          <a:lstStyle>
            <a:lvl1pPr marL="0" indent="0" algn="ctr">
              <a:buNone/>
              <a:defRPr sz="1772"/>
            </a:lvl1pPr>
            <a:lvl2pPr marL="337505" indent="0" algn="ctr">
              <a:buNone/>
              <a:defRPr sz="1476"/>
            </a:lvl2pPr>
            <a:lvl3pPr marL="675010" indent="0" algn="ctr">
              <a:buNone/>
              <a:defRPr sz="1329"/>
            </a:lvl3pPr>
            <a:lvl4pPr marL="1012515" indent="0" algn="ctr">
              <a:buNone/>
              <a:defRPr sz="1181"/>
            </a:lvl4pPr>
            <a:lvl5pPr marL="1350020" indent="0" algn="ctr">
              <a:buNone/>
              <a:defRPr sz="1181"/>
            </a:lvl5pPr>
            <a:lvl6pPr marL="1687525" indent="0" algn="ctr">
              <a:buNone/>
              <a:defRPr sz="1181"/>
            </a:lvl6pPr>
            <a:lvl7pPr marL="2025030" indent="0" algn="ctr">
              <a:buNone/>
              <a:defRPr sz="1181"/>
            </a:lvl7pPr>
            <a:lvl8pPr marL="2362535" indent="0" algn="ctr">
              <a:buNone/>
              <a:defRPr sz="1181"/>
            </a:lvl8pPr>
            <a:lvl9pPr marL="2700040" indent="0" algn="ctr">
              <a:buNone/>
              <a:defRPr sz="118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5267-E8D2-4942-A735-41F0A9763271}" type="datetimeFigureOut">
              <a:rPr lang="en-CR" smtClean="0"/>
              <a:t>3/19/25</a:t>
            </a:fld>
            <a:endParaRPr lang="en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86FC4-330C-6D4A-812C-6E21F3C2A906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414169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5267-E8D2-4942-A735-41F0A9763271}" type="datetimeFigureOut">
              <a:rPr lang="en-CR" smtClean="0"/>
              <a:t>3/19/25</a:t>
            </a:fld>
            <a:endParaRPr lang="en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86FC4-330C-6D4A-812C-6E21F3C2A906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485270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0295" y="277901"/>
            <a:ext cx="1940525" cy="4423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8718" y="277901"/>
            <a:ext cx="5709082" cy="4423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5267-E8D2-4942-A735-41F0A9763271}" type="datetimeFigureOut">
              <a:rPr lang="en-CR" smtClean="0"/>
              <a:t>3/19/25</a:t>
            </a:fld>
            <a:endParaRPr lang="en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86FC4-330C-6D4A-812C-6E21F3C2A906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024564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5267-E8D2-4942-A735-41F0A9763271}" type="datetimeFigureOut">
              <a:rPr lang="en-CR" smtClean="0"/>
              <a:t>3/19/25</a:t>
            </a:fld>
            <a:endParaRPr lang="en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86FC4-330C-6D4A-812C-6E21F3C2A906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84400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031" y="1301301"/>
            <a:ext cx="7762102" cy="2171250"/>
          </a:xfrm>
        </p:spPr>
        <p:txBody>
          <a:bodyPr anchor="b"/>
          <a:lstStyle>
            <a:lvl1pPr>
              <a:defRPr sz="442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031" y="3493092"/>
            <a:ext cx="7762102" cy="1141809"/>
          </a:xfrm>
        </p:spPr>
        <p:txBody>
          <a:bodyPr/>
          <a:lstStyle>
            <a:lvl1pPr marL="0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1pPr>
            <a:lvl2pPr marL="337505" indent="0">
              <a:buNone/>
              <a:defRPr sz="1476">
                <a:solidFill>
                  <a:schemeClr val="tx1">
                    <a:tint val="75000"/>
                  </a:schemeClr>
                </a:solidFill>
              </a:defRPr>
            </a:lvl2pPr>
            <a:lvl3pPr marL="675010" indent="0">
              <a:buNone/>
              <a:defRPr sz="1329">
                <a:solidFill>
                  <a:schemeClr val="tx1">
                    <a:tint val="75000"/>
                  </a:schemeClr>
                </a:solidFill>
              </a:defRPr>
            </a:lvl3pPr>
            <a:lvl4pPr marL="101251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4pPr>
            <a:lvl5pPr marL="1350020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5pPr>
            <a:lvl6pPr marL="168752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6pPr>
            <a:lvl7pPr marL="2025030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7pPr>
            <a:lvl8pPr marL="236253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8pPr>
            <a:lvl9pPr marL="2700040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5267-E8D2-4942-A735-41F0A9763271}" type="datetimeFigureOut">
              <a:rPr lang="en-CR" smtClean="0"/>
              <a:t>3/19/25</a:t>
            </a:fld>
            <a:endParaRPr lang="en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86FC4-330C-6D4A-812C-6E21F3C2A906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49845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8718" y="1389503"/>
            <a:ext cx="3824804" cy="3311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56016" y="1389503"/>
            <a:ext cx="3824804" cy="3311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5267-E8D2-4942-A735-41F0A9763271}" type="datetimeFigureOut">
              <a:rPr lang="en-CR" smtClean="0"/>
              <a:t>3/19/25</a:t>
            </a:fld>
            <a:endParaRPr lang="en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86FC4-330C-6D4A-812C-6E21F3C2A906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50925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0" y="277901"/>
            <a:ext cx="7762102" cy="100890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891" y="1279552"/>
            <a:ext cx="3807226" cy="627089"/>
          </a:xfrm>
        </p:spPr>
        <p:txBody>
          <a:bodyPr anchor="b"/>
          <a:lstStyle>
            <a:lvl1pPr marL="0" indent="0">
              <a:buNone/>
              <a:defRPr sz="1772" b="1"/>
            </a:lvl1pPr>
            <a:lvl2pPr marL="337505" indent="0">
              <a:buNone/>
              <a:defRPr sz="1476" b="1"/>
            </a:lvl2pPr>
            <a:lvl3pPr marL="675010" indent="0">
              <a:buNone/>
              <a:defRPr sz="1329" b="1"/>
            </a:lvl3pPr>
            <a:lvl4pPr marL="1012515" indent="0">
              <a:buNone/>
              <a:defRPr sz="1181" b="1"/>
            </a:lvl4pPr>
            <a:lvl5pPr marL="1350020" indent="0">
              <a:buNone/>
              <a:defRPr sz="1181" b="1"/>
            </a:lvl5pPr>
            <a:lvl6pPr marL="1687525" indent="0">
              <a:buNone/>
              <a:defRPr sz="1181" b="1"/>
            </a:lvl6pPr>
            <a:lvl7pPr marL="2025030" indent="0">
              <a:buNone/>
              <a:defRPr sz="1181" b="1"/>
            </a:lvl7pPr>
            <a:lvl8pPr marL="2362535" indent="0">
              <a:buNone/>
              <a:defRPr sz="1181" b="1"/>
            </a:lvl8pPr>
            <a:lvl9pPr marL="2700040" indent="0">
              <a:buNone/>
              <a:defRPr sz="118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891" y="1906640"/>
            <a:ext cx="3807226" cy="28043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6016" y="1279552"/>
            <a:ext cx="3825976" cy="627089"/>
          </a:xfrm>
        </p:spPr>
        <p:txBody>
          <a:bodyPr anchor="b"/>
          <a:lstStyle>
            <a:lvl1pPr marL="0" indent="0">
              <a:buNone/>
              <a:defRPr sz="1772" b="1"/>
            </a:lvl1pPr>
            <a:lvl2pPr marL="337505" indent="0">
              <a:buNone/>
              <a:defRPr sz="1476" b="1"/>
            </a:lvl2pPr>
            <a:lvl3pPr marL="675010" indent="0">
              <a:buNone/>
              <a:defRPr sz="1329" b="1"/>
            </a:lvl3pPr>
            <a:lvl4pPr marL="1012515" indent="0">
              <a:buNone/>
              <a:defRPr sz="1181" b="1"/>
            </a:lvl4pPr>
            <a:lvl5pPr marL="1350020" indent="0">
              <a:buNone/>
              <a:defRPr sz="1181" b="1"/>
            </a:lvl5pPr>
            <a:lvl6pPr marL="1687525" indent="0">
              <a:buNone/>
              <a:defRPr sz="1181" b="1"/>
            </a:lvl6pPr>
            <a:lvl7pPr marL="2025030" indent="0">
              <a:buNone/>
              <a:defRPr sz="1181" b="1"/>
            </a:lvl7pPr>
            <a:lvl8pPr marL="2362535" indent="0">
              <a:buNone/>
              <a:defRPr sz="1181" b="1"/>
            </a:lvl8pPr>
            <a:lvl9pPr marL="2700040" indent="0">
              <a:buNone/>
              <a:defRPr sz="118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6016" y="1906640"/>
            <a:ext cx="3825976" cy="28043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5267-E8D2-4942-A735-41F0A9763271}" type="datetimeFigureOut">
              <a:rPr lang="en-CR" smtClean="0"/>
              <a:t>3/19/25</a:t>
            </a:fld>
            <a:endParaRPr lang="en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86FC4-330C-6D4A-812C-6E21F3C2A906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3166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5267-E8D2-4942-A735-41F0A9763271}" type="datetimeFigureOut">
              <a:rPr lang="en-CR" smtClean="0"/>
              <a:t>3/19/25</a:t>
            </a:fld>
            <a:endParaRPr lang="en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86FC4-330C-6D4A-812C-6E21F3C2A906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732746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5267-E8D2-4942-A735-41F0A9763271}" type="datetimeFigureOut">
              <a:rPr lang="en-CR" smtClean="0"/>
              <a:t>3/19/25</a:t>
            </a:fld>
            <a:endParaRPr lang="en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86FC4-330C-6D4A-812C-6E21F3C2A906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674479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1" y="347980"/>
            <a:ext cx="2902585" cy="1217930"/>
          </a:xfrm>
        </p:spPr>
        <p:txBody>
          <a:bodyPr anchor="b"/>
          <a:lstStyle>
            <a:lvl1pPr>
              <a:defRPr sz="236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976" y="751541"/>
            <a:ext cx="4556016" cy="3709370"/>
          </a:xfrm>
        </p:spPr>
        <p:txBody>
          <a:bodyPr/>
          <a:lstStyle>
            <a:lvl1pPr>
              <a:defRPr sz="2362"/>
            </a:lvl1pPr>
            <a:lvl2pPr>
              <a:defRPr sz="2067"/>
            </a:lvl2pPr>
            <a:lvl3pPr>
              <a:defRPr sz="1772"/>
            </a:lvl3pPr>
            <a:lvl4pPr>
              <a:defRPr sz="1476"/>
            </a:lvl4pPr>
            <a:lvl5pPr>
              <a:defRPr sz="1476"/>
            </a:lvl5pPr>
            <a:lvl6pPr>
              <a:defRPr sz="1476"/>
            </a:lvl6pPr>
            <a:lvl7pPr>
              <a:defRPr sz="1476"/>
            </a:lvl7pPr>
            <a:lvl8pPr>
              <a:defRPr sz="1476"/>
            </a:lvl8pPr>
            <a:lvl9pPr>
              <a:defRPr sz="147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891" y="1565910"/>
            <a:ext cx="2902585" cy="2901042"/>
          </a:xfrm>
        </p:spPr>
        <p:txBody>
          <a:bodyPr/>
          <a:lstStyle>
            <a:lvl1pPr marL="0" indent="0">
              <a:buNone/>
              <a:defRPr sz="1181"/>
            </a:lvl1pPr>
            <a:lvl2pPr marL="337505" indent="0">
              <a:buNone/>
              <a:defRPr sz="1033"/>
            </a:lvl2pPr>
            <a:lvl3pPr marL="675010" indent="0">
              <a:buNone/>
              <a:defRPr sz="886"/>
            </a:lvl3pPr>
            <a:lvl4pPr marL="1012515" indent="0">
              <a:buNone/>
              <a:defRPr sz="738"/>
            </a:lvl4pPr>
            <a:lvl5pPr marL="1350020" indent="0">
              <a:buNone/>
              <a:defRPr sz="738"/>
            </a:lvl5pPr>
            <a:lvl6pPr marL="1687525" indent="0">
              <a:buNone/>
              <a:defRPr sz="738"/>
            </a:lvl6pPr>
            <a:lvl7pPr marL="2025030" indent="0">
              <a:buNone/>
              <a:defRPr sz="738"/>
            </a:lvl7pPr>
            <a:lvl8pPr marL="2362535" indent="0">
              <a:buNone/>
              <a:defRPr sz="738"/>
            </a:lvl8pPr>
            <a:lvl9pPr marL="2700040" indent="0">
              <a:buNone/>
              <a:defRPr sz="73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5267-E8D2-4942-A735-41F0A9763271}" type="datetimeFigureOut">
              <a:rPr lang="en-CR" smtClean="0"/>
              <a:t>3/19/25</a:t>
            </a:fld>
            <a:endParaRPr lang="en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86FC4-330C-6D4A-812C-6E21F3C2A906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140660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1" y="347980"/>
            <a:ext cx="2902585" cy="1217930"/>
          </a:xfrm>
        </p:spPr>
        <p:txBody>
          <a:bodyPr anchor="b"/>
          <a:lstStyle>
            <a:lvl1pPr>
              <a:defRPr sz="236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25976" y="751541"/>
            <a:ext cx="4556016" cy="3709370"/>
          </a:xfrm>
        </p:spPr>
        <p:txBody>
          <a:bodyPr anchor="t"/>
          <a:lstStyle>
            <a:lvl1pPr marL="0" indent="0">
              <a:buNone/>
              <a:defRPr sz="2362"/>
            </a:lvl1pPr>
            <a:lvl2pPr marL="337505" indent="0">
              <a:buNone/>
              <a:defRPr sz="2067"/>
            </a:lvl2pPr>
            <a:lvl3pPr marL="675010" indent="0">
              <a:buNone/>
              <a:defRPr sz="1772"/>
            </a:lvl3pPr>
            <a:lvl4pPr marL="1012515" indent="0">
              <a:buNone/>
              <a:defRPr sz="1476"/>
            </a:lvl4pPr>
            <a:lvl5pPr marL="1350020" indent="0">
              <a:buNone/>
              <a:defRPr sz="1476"/>
            </a:lvl5pPr>
            <a:lvl6pPr marL="1687525" indent="0">
              <a:buNone/>
              <a:defRPr sz="1476"/>
            </a:lvl6pPr>
            <a:lvl7pPr marL="2025030" indent="0">
              <a:buNone/>
              <a:defRPr sz="1476"/>
            </a:lvl7pPr>
            <a:lvl8pPr marL="2362535" indent="0">
              <a:buNone/>
              <a:defRPr sz="1476"/>
            </a:lvl8pPr>
            <a:lvl9pPr marL="2700040" indent="0">
              <a:buNone/>
              <a:defRPr sz="147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891" y="1565910"/>
            <a:ext cx="2902585" cy="2901042"/>
          </a:xfrm>
        </p:spPr>
        <p:txBody>
          <a:bodyPr/>
          <a:lstStyle>
            <a:lvl1pPr marL="0" indent="0">
              <a:buNone/>
              <a:defRPr sz="1181"/>
            </a:lvl1pPr>
            <a:lvl2pPr marL="337505" indent="0">
              <a:buNone/>
              <a:defRPr sz="1033"/>
            </a:lvl2pPr>
            <a:lvl3pPr marL="675010" indent="0">
              <a:buNone/>
              <a:defRPr sz="886"/>
            </a:lvl3pPr>
            <a:lvl4pPr marL="1012515" indent="0">
              <a:buNone/>
              <a:defRPr sz="738"/>
            </a:lvl4pPr>
            <a:lvl5pPr marL="1350020" indent="0">
              <a:buNone/>
              <a:defRPr sz="738"/>
            </a:lvl5pPr>
            <a:lvl6pPr marL="1687525" indent="0">
              <a:buNone/>
              <a:defRPr sz="738"/>
            </a:lvl6pPr>
            <a:lvl7pPr marL="2025030" indent="0">
              <a:buNone/>
              <a:defRPr sz="738"/>
            </a:lvl7pPr>
            <a:lvl8pPr marL="2362535" indent="0">
              <a:buNone/>
              <a:defRPr sz="738"/>
            </a:lvl8pPr>
            <a:lvl9pPr marL="2700040" indent="0">
              <a:buNone/>
              <a:defRPr sz="73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5267-E8D2-4942-A735-41F0A9763271}" type="datetimeFigureOut">
              <a:rPr lang="en-CR" smtClean="0"/>
              <a:t>3/19/25</a:t>
            </a:fld>
            <a:endParaRPr lang="en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86FC4-330C-6D4A-812C-6E21F3C2A906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480220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8718" y="277901"/>
            <a:ext cx="7762102" cy="1008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718" y="1389503"/>
            <a:ext cx="7762102" cy="3311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8718" y="4837889"/>
            <a:ext cx="2024896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65267-E8D2-4942-A735-41F0A9763271}" type="datetimeFigureOut">
              <a:rPr lang="en-CR" smtClean="0"/>
              <a:t>3/19/25</a:t>
            </a:fld>
            <a:endParaRPr lang="en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1097" y="4837889"/>
            <a:ext cx="3037344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5924" y="4837889"/>
            <a:ext cx="2024896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86FC4-330C-6D4A-812C-6E21F3C2A906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424762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75010" rtl="0" eaLnBrk="1" latinLnBrk="0" hangingPunct="1">
        <a:lnSpc>
          <a:spcPct val="90000"/>
        </a:lnSpc>
        <a:spcBef>
          <a:spcPct val="0"/>
        </a:spcBef>
        <a:buNone/>
        <a:defRPr sz="32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8753" indent="-168753" algn="l" defTabSz="67501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1pPr>
      <a:lvl2pPr marL="506258" indent="-168753" algn="l" defTabSz="67501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2pPr>
      <a:lvl3pPr marL="843763" indent="-168753" algn="l" defTabSz="67501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476" kern="1200">
          <a:solidFill>
            <a:schemeClr val="tx1"/>
          </a:solidFill>
          <a:latin typeface="+mn-lt"/>
          <a:ea typeface="+mn-ea"/>
          <a:cs typeface="+mn-cs"/>
        </a:defRPr>
      </a:lvl3pPr>
      <a:lvl4pPr marL="1181268" indent="-168753" algn="l" defTabSz="67501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9" kern="1200">
          <a:solidFill>
            <a:schemeClr val="tx1"/>
          </a:solidFill>
          <a:latin typeface="+mn-lt"/>
          <a:ea typeface="+mn-ea"/>
          <a:cs typeface="+mn-cs"/>
        </a:defRPr>
      </a:lvl4pPr>
      <a:lvl5pPr marL="1518773" indent="-168753" algn="l" defTabSz="67501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9" kern="1200">
          <a:solidFill>
            <a:schemeClr val="tx1"/>
          </a:solidFill>
          <a:latin typeface="+mn-lt"/>
          <a:ea typeface="+mn-ea"/>
          <a:cs typeface="+mn-cs"/>
        </a:defRPr>
      </a:lvl5pPr>
      <a:lvl6pPr marL="1856278" indent="-168753" algn="l" defTabSz="67501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9" kern="1200">
          <a:solidFill>
            <a:schemeClr val="tx1"/>
          </a:solidFill>
          <a:latin typeface="+mn-lt"/>
          <a:ea typeface="+mn-ea"/>
          <a:cs typeface="+mn-cs"/>
        </a:defRPr>
      </a:lvl6pPr>
      <a:lvl7pPr marL="2193783" indent="-168753" algn="l" defTabSz="67501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9" kern="1200">
          <a:solidFill>
            <a:schemeClr val="tx1"/>
          </a:solidFill>
          <a:latin typeface="+mn-lt"/>
          <a:ea typeface="+mn-ea"/>
          <a:cs typeface="+mn-cs"/>
        </a:defRPr>
      </a:lvl7pPr>
      <a:lvl8pPr marL="2531288" indent="-168753" algn="l" defTabSz="67501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9" kern="1200">
          <a:solidFill>
            <a:schemeClr val="tx1"/>
          </a:solidFill>
          <a:latin typeface="+mn-lt"/>
          <a:ea typeface="+mn-ea"/>
          <a:cs typeface="+mn-cs"/>
        </a:defRPr>
      </a:lvl8pPr>
      <a:lvl9pPr marL="2868793" indent="-168753" algn="l" defTabSz="675010" rtl="0" eaLnBrk="1" latinLnBrk="0" hangingPunct="1">
        <a:lnSpc>
          <a:spcPct val="90000"/>
        </a:lnSpc>
        <a:spcBef>
          <a:spcPts val="369"/>
        </a:spcBef>
        <a:buFont typeface="Arial" panose="020B0604020202020204" pitchFamily="34" charset="0"/>
        <a:buChar char="•"/>
        <a:defRPr sz="13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75010" rtl="0" eaLnBrk="1" latinLnBrk="0" hangingPunct="1">
        <a:defRPr sz="1329" kern="1200">
          <a:solidFill>
            <a:schemeClr val="tx1"/>
          </a:solidFill>
          <a:latin typeface="+mn-lt"/>
          <a:ea typeface="+mn-ea"/>
          <a:cs typeface="+mn-cs"/>
        </a:defRPr>
      </a:lvl1pPr>
      <a:lvl2pPr marL="337505" algn="l" defTabSz="675010" rtl="0" eaLnBrk="1" latinLnBrk="0" hangingPunct="1">
        <a:defRPr sz="1329" kern="1200">
          <a:solidFill>
            <a:schemeClr val="tx1"/>
          </a:solidFill>
          <a:latin typeface="+mn-lt"/>
          <a:ea typeface="+mn-ea"/>
          <a:cs typeface="+mn-cs"/>
        </a:defRPr>
      </a:lvl2pPr>
      <a:lvl3pPr marL="675010" algn="l" defTabSz="675010" rtl="0" eaLnBrk="1" latinLnBrk="0" hangingPunct="1">
        <a:defRPr sz="1329" kern="1200">
          <a:solidFill>
            <a:schemeClr val="tx1"/>
          </a:solidFill>
          <a:latin typeface="+mn-lt"/>
          <a:ea typeface="+mn-ea"/>
          <a:cs typeface="+mn-cs"/>
        </a:defRPr>
      </a:lvl3pPr>
      <a:lvl4pPr marL="1012515" algn="l" defTabSz="675010" rtl="0" eaLnBrk="1" latinLnBrk="0" hangingPunct="1">
        <a:defRPr sz="1329" kern="1200">
          <a:solidFill>
            <a:schemeClr val="tx1"/>
          </a:solidFill>
          <a:latin typeface="+mn-lt"/>
          <a:ea typeface="+mn-ea"/>
          <a:cs typeface="+mn-cs"/>
        </a:defRPr>
      </a:lvl4pPr>
      <a:lvl5pPr marL="1350020" algn="l" defTabSz="675010" rtl="0" eaLnBrk="1" latinLnBrk="0" hangingPunct="1">
        <a:defRPr sz="1329" kern="1200">
          <a:solidFill>
            <a:schemeClr val="tx1"/>
          </a:solidFill>
          <a:latin typeface="+mn-lt"/>
          <a:ea typeface="+mn-ea"/>
          <a:cs typeface="+mn-cs"/>
        </a:defRPr>
      </a:lvl5pPr>
      <a:lvl6pPr marL="1687525" algn="l" defTabSz="675010" rtl="0" eaLnBrk="1" latinLnBrk="0" hangingPunct="1">
        <a:defRPr sz="1329" kern="1200">
          <a:solidFill>
            <a:schemeClr val="tx1"/>
          </a:solidFill>
          <a:latin typeface="+mn-lt"/>
          <a:ea typeface="+mn-ea"/>
          <a:cs typeface="+mn-cs"/>
        </a:defRPr>
      </a:lvl6pPr>
      <a:lvl7pPr marL="2025030" algn="l" defTabSz="675010" rtl="0" eaLnBrk="1" latinLnBrk="0" hangingPunct="1">
        <a:defRPr sz="1329" kern="1200">
          <a:solidFill>
            <a:schemeClr val="tx1"/>
          </a:solidFill>
          <a:latin typeface="+mn-lt"/>
          <a:ea typeface="+mn-ea"/>
          <a:cs typeface="+mn-cs"/>
        </a:defRPr>
      </a:lvl7pPr>
      <a:lvl8pPr marL="2362535" algn="l" defTabSz="675010" rtl="0" eaLnBrk="1" latinLnBrk="0" hangingPunct="1">
        <a:defRPr sz="1329" kern="1200">
          <a:solidFill>
            <a:schemeClr val="tx1"/>
          </a:solidFill>
          <a:latin typeface="+mn-lt"/>
          <a:ea typeface="+mn-ea"/>
          <a:cs typeface="+mn-cs"/>
        </a:defRPr>
      </a:lvl8pPr>
      <a:lvl9pPr marL="2700040" algn="l" defTabSz="675010" rtl="0" eaLnBrk="1" latinLnBrk="0" hangingPunct="1">
        <a:defRPr sz="13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436A2F-D136-1D48-A9B3-80D386626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06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1BF507-56F5-4B41-9E29-EB0915AE0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036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4BDB46-F47D-FE48-AB62-6B0BA52E0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30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5A3AC2-7B2A-D343-919A-51A1D24C4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60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A3F838-6EED-D14D-90AA-514D90DEE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375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201BEF-AFDE-2546-84EC-FA49C89F6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59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E8AAF3-3075-C240-ABB0-A3EFBA9F0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37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F04074-BD88-2844-87AA-EDFE28D67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47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6F745E-3F2E-CF45-9DB9-E99A292E5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57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DDEA97-A308-104D-B2CF-B7C3E8F0B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059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BA4DEC-B5B6-2844-BA3B-891489AC0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208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DA2C36-2259-DB4D-BA9D-8A00A5753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8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11C2E7-5CD5-2640-816F-B5E9C1C6D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651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D0C14E-0711-8A4A-AD32-54B343C1C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42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BA6887-F3CF-7F46-99BC-63BEE60FD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42BCD5-ED6C-894E-AD16-50806780F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62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0797A7-FC9B-1D4D-B257-3665B63F1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44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DAA222-C0EB-A645-B0A4-AA9B1F95F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96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725922-4A94-FB4B-BD19-B1C09BD58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79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5AD005-A6E6-0F46-B98D-5A58438F0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977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9A9AD0-302B-6C4E-BEC1-CE295BDBE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7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53EDA0-78AD-D247-B618-A22418239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82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DAC84D-8AA5-FE4C-A573-CFA46879C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029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F7F2FF-09E2-8241-B00E-00B554A84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461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E814EE-F21B-EE42-98AF-2499F9CDF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15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7DE26A8-3152-E644-8D30-5A22FB458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064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1F01FC-F505-F94E-BC88-E8029157A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313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42E49C-04F2-4049-8807-361937095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7323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B23FF2-536D-094A-A3E7-91A8110C0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451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699F51-01D7-DB4B-BA76-579EDCF5E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635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B23FF2-536D-094A-A3E7-91A8110C0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779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012045-0C20-A94E-915C-84AFEFEF0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219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B23FF2-536D-094A-A3E7-91A8110C0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11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666850-1592-FD4D-96DA-34F4B3766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7409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64FB33-DA92-7F41-AC94-B659CBAD6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995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B4BD20-860E-0943-8FAF-4ADCE97B8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2046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19B05C-8C72-C74A-A00B-C7ECF52E6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994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95159A-3E26-4F42-B5AC-E10A8030A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35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3A85C7-84CC-3445-89CF-614181DDC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5823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4944C3-5781-DE45-8DAF-A8EC104E6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0001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DF5F11-138B-EB40-81BD-B89235C80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964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D08BE5-D704-4440-98BE-2AEB0FD85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056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2AC50E-912C-9748-940C-A27AC5C2B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8326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2AC50E-912C-9748-940C-A27AC5C2B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323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CF2504-0523-834C-8BFB-4B92B8ACD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047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2AC50E-912C-9748-940C-A27AC5C2B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083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F78F2B-7405-984F-9FC3-8920A3103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869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F78F2B-7405-984F-9FC3-8920A3103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5874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F78F2B-7405-984F-9FC3-8920A3103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443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F78F2B-7405-984F-9FC3-8920A3103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16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3C7502-0FA1-214C-8396-B0CB6E547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72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DB6059-6906-134D-940B-0F1A5D806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58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A66922-74AA-CB4B-AC87-D93E5D3DA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09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28876D-2817-0049-97AB-20B41B707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8999538" cy="52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15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</TotalTime>
  <Words>0</Words>
  <Application>Microsoft Macintosh PowerPoint</Application>
  <PresentationFormat>Personalizado</PresentationFormat>
  <Paragraphs>0</Paragraphs>
  <Slides>54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58" baseType="lpstr">
      <vt:lpstr>Arial</vt:lpstr>
      <vt:lpstr>Calibri</vt:lpstr>
      <vt:lpstr>Calibri Light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18</cp:revision>
  <dcterms:created xsi:type="dcterms:W3CDTF">2022-05-02T05:49:30Z</dcterms:created>
  <dcterms:modified xsi:type="dcterms:W3CDTF">2025-03-19T20:38:18Z</dcterms:modified>
</cp:coreProperties>
</file>